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2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6952-8DD3-4CD4-8471-71315205B893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6D9-FAEA-4C23-9126-06FB742BB4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6952-8DD3-4CD4-8471-71315205B893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6D9-FAEA-4C23-9126-06FB742BB4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6952-8DD3-4CD4-8471-71315205B893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6D9-FAEA-4C23-9126-06FB742BB4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6952-8DD3-4CD4-8471-71315205B893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6D9-FAEA-4C23-9126-06FB742BB4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6952-8DD3-4CD4-8471-71315205B893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6D9-FAEA-4C23-9126-06FB742BB4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6952-8DD3-4CD4-8471-71315205B893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6D9-FAEA-4C23-9126-06FB742BB4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6952-8DD3-4CD4-8471-71315205B893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6D9-FAEA-4C23-9126-06FB742BB4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6952-8DD3-4CD4-8471-71315205B893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6D9-FAEA-4C23-9126-06FB742BB4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6952-8DD3-4CD4-8471-71315205B893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6D9-FAEA-4C23-9126-06FB742BB4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6952-8DD3-4CD4-8471-71315205B893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6D9-FAEA-4C23-9126-06FB742BB4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A36952-8DD3-4CD4-8471-71315205B893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3896D9-FAEA-4C23-9126-06FB742BB472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A36952-8DD3-4CD4-8471-71315205B893}" type="datetimeFigureOut">
              <a:rPr lang="es-ES" smtClean="0"/>
              <a:t>12/02/2011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896D9-FAEA-4C23-9126-06FB742BB472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000">
              <a:schemeClr val="accent5">
                <a:lumMod val="40000"/>
                <a:lumOff val="60000"/>
              </a:scheme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Características período de las instituciones /centros específicos</a:t>
            </a:r>
            <a:endParaRPr lang="es-ES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graphicFrame>
        <p:nvGraphicFramePr>
          <p:cNvPr id="6" name="5 Tabla"/>
          <p:cNvGraphicFramePr>
            <a:graphicFrameLocks noGrp="1"/>
          </p:cNvGraphicFramePr>
          <p:nvPr/>
        </p:nvGraphicFramePr>
        <p:xfrm>
          <a:off x="827584" y="1628799"/>
          <a:ext cx="7704856" cy="4680782"/>
        </p:xfrm>
        <a:graphic>
          <a:graphicData uri="http://schemas.openxmlformats.org/drawingml/2006/table">
            <a:tbl>
              <a:tblPr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tblPr>
              <a:tblGrid>
                <a:gridCol w="3852428"/>
                <a:gridCol w="3852428"/>
              </a:tblGrid>
              <a:tr h="52031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nap ITC"/>
                          <a:ea typeface="Times New Roman"/>
                          <a:cs typeface="Times New Roman"/>
                        </a:rPr>
                        <a:t>Características período de las instituciones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2000" b="1" dirty="0">
                          <a:solidFill>
                            <a:srgbClr val="002060"/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Snap ITC"/>
                          <a:ea typeface="Times New Roman"/>
                          <a:cs typeface="Times New Roman"/>
                        </a:rPr>
                        <a:t>Características período centros específicos</a:t>
                      </a:r>
                      <a:endParaRPr lang="es-ES" sz="2000" dirty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mbria"/>
                          <a:ea typeface="Times New Roman"/>
                          <a:cs typeface="Times New Roman"/>
                        </a:rPr>
                        <a:t>- Modelo médico.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mbria"/>
                          <a:ea typeface="Times New Roman"/>
                          <a:cs typeface="Times New Roman"/>
                        </a:rPr>
                        <a:t>- Modelo psicoeducactivo.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45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mbria"/>
                          <a:ea typeface="Times New Roman"/>
                          <a:cs typeface="Times New Roman"/>
                        </a:rPr>
                        <a:t>- Enfermo y niño de por vida.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ambria"/>
                          <a:ea typeface="Times New Roman"/>
                          <a:cs typeface="Times New Roman"/>
                        </a:rPr>
                        <a:t>- Alumno educable, aunque con limitaciones.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45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mbria"/>
                          <a:ea typeface="Times New Roman"/>
                          <a:cs typeface="Times New Roman"/>
                        </a:rPr>
                        <a:t>- Organización hospitalaria de los Centros. 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ambria"/>
                          <a:ea typeface="Times New Roman"/>
                          <a:cs typeface="Times New Roman"/>
                        </a:rPr>
                        <a:t>- Centros especializados en función de déficit.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45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mbria"/>
                          <a:ea typeface="Times New Roman"/>
                          <a:cs typeface="Times New Roman"/>
                        </a:rPr>
                        <a:t>- Profesionales del ámbito sanitario.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mbria"/>
                          <a:ea typeface="Times New Roman"/>
                          <a:cs typeface="Times New Roman"/>
                        </a:rPr>
                        <a:t>- Profesionales del ámbito psicopedagógico.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2993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  <a:tabLst>
                          <a:tab pos="2607310" algn="r"/>
                        </a:tabLst>
                      </a:pPr>
                      <a:r>
                        <a:rPr lang="es-ES" sz="1600" b="1">
                          <a:latin typeface="Cambria"/>
                          <a:ea typeface="Times New Roman"/>
                          <a:cs typeface="Times New Roman"/>
                        </a:rPr>
                        <a:t>- Agrupaciones heterogéneas.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mbria"/>
                          <a:ea typeface="Times New Roman"/>
                          <a:cs typeface="Times New Roman"/>
                        </a:rPr>
                        <a:t>- Agrupaciones homogéneas.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66897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ambria"/>
                          <a:ea typeface="Times New Roman"/>
                          <a:cs typeface="Times New Roman"/>
                        </a:rPr>
                        <a:t>- Centros en régimen de internado con el objetivo de separar de la sociedad a los deficientes.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mbria"/>
                          <a:ea typeface="Times New Roman"/>
                          <a:cs typeface="Times New Roman"/>
                        </a:rPr>
                        <a:t>- Centros en régimen de internados por imposibilidad de crear centros especializados en todos los sitios. 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0126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>
                          <a:latin typeface="Cambria"/>
                          <a:ea typeface="Times New Roman"/>
                          <a:cs typeface="Times New Roman"/>
                        </a:rPr>
                        <a:t>- Las actividades educativas, laborales y de ocio son pseudoactividades: terapia educativa, ocupacional y recreativa.</a:t>
                      </a: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ambria"/>
                          <a:ea typeface="Times New Roman"/>
                          <a:cs typeface="Times New Roman"/>
                        </a:rPr>
                        <a:t>- Enseñanza especializada (profesorado, métodos, recursos e instalaciones).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3DFEE"/>
                    </a:solidFill>
                  </a:tcPr>
                </a:tc>
              </a:tr>
              <a:tr h="44598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es-ES" sz="160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s-ES" sz="1600" b="1" dirty="0">
                          <a:latin typeface="Cambria"/>
                          <a:ea typeface="Times New Roman"/>
                          <a:cs typeface="Times New Roman"/>
                        </a:rPr>
                        <a:t>-Currículo especial diferente del general.</a:t>
                      </a:r>
                      <a:endParaRPr lang="es-ES" sz="1600" dirty="0"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149</Words>
  <Application>Microsoft Office PowerPoint</Application>
  <PresentationFormat>Presentación en pantalla (4:3)</PresentationFormat>
  <Paragraphs>18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Características período de las instituciones /centros específicos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Características período de las instituciones /centros específicos</dc:title>
  <dc:creator>USER</dc:creator>
  <cp:lastModifiedBy>USER</cp:lastModifiedBy>
  <cp:revision>1</cp:revision>
  <dcterms:created xsi:type="dcterms:W3CDTF">2011-02-12T15:13:43Z</dcterms:created>
  <dcterms:modified xsi:type="dcterms:W3CDTF">2011-02-12T15:21:03Z</dcterms:modified>
</cp:coreProperties>
</file>